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67" r:id="rId3"/>
    <p:sldId id="266" r:id="rId4"/>
    <p:sldId id="256" r:id="rId5"/>
    <p:sldId id="257" r:id="rId6"/>
    <p:sldId id="279" r:id="rId7"/>
    <p:sldId id="280" r:id="rId8"/>
    <p:sldId id="259" r:id="rId9"/>
    <p:sldId id="258" r:id="rId11"/>
    <p:sldId id="261" r:id="rId12"/>
    <p:sldId id="260" r:id="rId13"/>
    <p:sldId id="263" r:id="rId14"/>
    <p:sldId id="264" r:id="rId15"/>
    <p:sldId id="265" r:id="rId16"/>
    <p:sldId id="288" r:id="rId17"/>
    <p:sldId id="289" r:id="rId18"/>
    <p:sldId id="290" r:id="rId19"/>
    <p:sldId id="292" r:id="rId20"/>
    <p:sldId id="291" r:id="rId21"/>
  </p:sldIdLst>
  <p:sldSz cx="12192000" cy="6858000"/>
  <p:notesSz cx="10234295" cy="710374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6FF"/>
    <a:srgbClr val="0F80FF"/>
    <a:srgbClr val="FD6666"/>
    <a:srgbClr val="FC0280"/>
    <a:srgbClr val="FD66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jpeg>
</file>

<file path=ppt/media/image36.jpeg>
</file>

<file path=ppt/media/image37.png>
</file>

<file path=ppt/media/image38.jpeg>
</file>

<file path=ppt/media/image39.png>
</file>

<file path=ppt/media/image4.png>
</file>

<file path=ppt/media/image40.jpeg>
</file>

<file path=ppt/media/image41.jpeg>
</file>

<file path=ppt/media/image42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9.png"/><Relationship Id="rId6" Type="http://schemas.openxmlformats.org/officeDocument/2006/relationships/image" Target="../media/image38.jpeg"/><Relationship Id="rId5" Type="http://schemas.openxmlformats.org/officeDocument/2006/relationships/image" Target="../media/image37.png"/><Relationship Id="rId4" Type="http://schemas.openxmlformats.org/officeDocument/2006/relationships/image" Target="../media/image36.jpeg"/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image" Target="../media/image33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image" Target="../media/image40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image" Target="../media/image16.png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6" Type="http://schemas.openxmlformats.org/officeDocument/2006/relationships/notesSlide" Target="../notesSlides/notesSlide1.xml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22.png"/><Relationship Id="rId13" Type="http://schemas.openxmlformats.org/officeDocument/2006/relationships/image" Target="../media/image21.png"/><Relationship Id="rId12" Type="http://schemas.openxmlformats.org/officeDocument/2006/relationships/image" Target="../media/image20.png"/><Relationship Id="rId11" Type="http://schemas.openxmlformats.org/officeDocument/2006/relationships/image" Target="../media/image19.png"/><Relationship Id="rId10" Type="http://schemas.openxmlformats.org/officeDocument/2006/relationships/image" Target="../media/image18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5.png"/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pPr>
              <a:lnSpc>
                <a:spcPct val="150000"/>
              </a:lnSpc>
            </a:pPr>
            <a: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  <a:t>Object Detection </a:t>
            </a:r>
            <a:b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</a:br>
            <a: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  <a:t>Deep Neural Network Architecture</a:t>
            </a:r>
            <a:endParaRPr lang="en-US" altLang="zh-CN" sz="4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956685"/>
            <a:ext cx="9144000" cy="1301115"/>
          </a:xfrm>
        </p:spPr>
        <p:txBody>
          <a:bodyPr>
            <a:normAutofit lnSpcReduction="20000"/>
          </a:bodyPr>
          <a:p>
            <a:pPr>
              <a:lnSpc>
                <a:spcPct val="110000"/>
              </a:lnSpc>
            </a:pP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图像分类与物体检测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与 深度神经网络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405" y="99314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4427855"/>
            <a:ext cx="2633980" cy="1527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010" y="5901690"/>
            <a:ext cx="28409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经过</a:t>
            </a:r>
            <a:r>
              <a:rPr lang="en-US" altLang="zh-CN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CNN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后，</a:t>
            </a:r>
            <a:r>
              <a:rPr 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图尺度相差 </a:t>
            </a:r>
            <a:r>
              <a:rPr lang="en-US" altLang="zh-CN" sz="10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16 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倍</a:t>
            </a:r>
            <a:endParaRPr 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560" y="4685665"/>
            <a:ext cx="308165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821180" y="4772025"/>
            <a:ext cx="1271905" cy="955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15185" y="464756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857885" y="4749165"/>
            <a:ext cx="1390015" cy="179705"/>
          </a:xfrm>
          <a:prstGeom prst="straightConnector1">
            <a:avLst/>
          </a:prstGeom>
          <a:ln w="12700">
            <a:solidFill>
              <a:schemeClr val="accent6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185670" y="471805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604895" y="521017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曲线连接符 21"/>
          <p:cNvCxnSpPr/>
          <p:nvPr/>
        </p:nvCxnSpPr>
        <p:spPr>
          <a:xfrm>
            <a:off x="2082800" y="4803140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083560" y="5828030"/>
            <a:ext cx="106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&amp;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</a:t>
            </a:r>
            <a:endParaRPr lang="zh-CN" altLang="en-US" sz="1000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3x3=9</a:t>
            </a:r>
            <a:endParaRPr lang="en-US" altLang="zh-CN" sz="1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914140" y="5955665"/>
            <a:ext cx="1273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017135" y="5859145"/>
            <a:ext cx="129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1900 x 9 = 17100</a:t>
            </a:r>
            <a:endParaRPr lang="en-US" altLang="zh-CN" sz="1000" b="1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6476365" y="4683125"/>
            <a:ext cx="1368425" cy="122364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76365" y="4471670"/>
            <a:ext cx="579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485380" y="4471670"/>
            <a:ext cx="573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978650" y="437578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163945" y="5863590"/>
            <a:ext cx="1908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37230" y="248729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404235" y="2090420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871970" y="200152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55320" y="4103370"/>
            <a:ext cx="25203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Boxes</a:t>
            </a:r>
            <a:endParaRPr 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389120"/>
            <a:ext cx="7582535" cy="221170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6412865" y="1372870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 flipV="1">
            <a:off x="6183630" y="1544955"/>
            <a:ext cx="247015" cy="191135"/>
          </a:xfrm>
          <a:prstGeom prst="bentConnector3">
            <a:avLst>
              <a:gd name="adj1" fmla="val 50129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6183630" y="1127760"/>
            <a:ext cx="16344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801485" y="25736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8138795" y="12096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138795" y="162306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138795" y="23399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147685" y="195770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8129905" y="270129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9122410" y="154495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9122410" y="190246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9122410" y="239458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9122410" y="250253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/>
          <p:nvPr/>
        </p:nvCxnSpPr>
        <p:spPr>
          <a:xfrm rot="10800000" flipV="1">
            <a:off x="727710" y="2780030"/>
            <a:ext cx="2594610" cy="1608455"/>
          </a:xfrm>
          <a:prstGeom prst="curvedConnector3">
            <a:avLst>
              <a:gd name="adj1" fmla="val 100391"/>
            </a:avLst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79376" y="5641975"/>
            <a:ext cx="1028254" cy="284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50x38=1900</a:t>
            </a:r>
            <a:endParaRPr lang="en-US" altLang="zh-CN" sz="10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310130" y="1407795"/>
            <a:ext cx="1339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① 预训练网络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生成特征图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85515" y="3281680"/>
            <a:ext cx="901700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9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556760" y="3124200"/>
            <a:ext cx="845185" cy="4108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556760" y="3579495"/>
            <a:ext cx="845185" cy="4292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输出通道</a:t>
            </a:r>
            <a:endParaRPr lang="en-US" altLang="zh-CN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箭头连接符 30"/>
          <p:cNvCxnSpPr>
            <a:stCxn id="28" idx="3"/>
            <a:endCxn id="29" idx="1"/>
          </p:cNvCxnSpPr>
          <p:nvPr/>
        </p:nvCxnSpPr>
        <p:spPr>
          <a:xfrm flipV="1">
            <a:off x="4387215" y="3365500"/>
            <a:ext cx="169545" cy="186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8" idx="3"/>
            <a:endCxn id="30" idx="1"/>
          </p:cNvCxnSpPr>
          <p:nvPr/>
        </p:nvCxnSpPr>
        <p:spPr>
          <a:xfrm>
            <a:off x="4387215" y="3551555"/>
            <a:ext cx="169545" cy="2781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530600" y="3700780"/>
            <a:ext cx="831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612005" y="396049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612005" y="296100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441065" y="2957830"/>
            <a:ext cx="2078990" cy="120586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5384165" y="3641090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5457825" y="332549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304915" y="3367405"/>
            <a:ext cx="762635" cy="53213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272020" y="3366135"/>
            <a:ext cx="485775" cy="533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iou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9" name="右箭头 88"/>
          <p:cNvSpPr/>
          <p:nvPr/>
        </p:nvSpPr>
        <p:spPr>
          <a:xfrm>
            <a:off x="7092315" y="35058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6322060" y="1998980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3" name="肘形连接符 92"/>
          <p:cNvCxnSpPr/>
          <p:nvPr/>
        </p:nvCxnSpPr>
        <p:spPr>
          <a:xfrm>
            <a:off x="7440930" y="1744980"/>
            <a:ext cx="128905" cy="25400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图片 9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4330" y="3816350"/>
            <a:ext cx="4138295" cy="162687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402320" y="326580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③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Head,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3677920" y="2026920"/>
            <a:ext cx="1779905" cy="577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3469640" y="214312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②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99865" y="1614170"/>
            <a:ext cx="925195" cy="568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RPN </a:t>
            </a:r>
            <a:endParaRPr lang="en-US" sz="12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/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全卷积网络</a:t>
            </a:r>
            <a:endParaRPr lang="zh-CN" altLang="en-US" sz="10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45815" y="2620645"/>
            <a:ext cx="196215" cy="41656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>
            <a:off x="5389245" y="379412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5384165" y="348043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5716905" y="2976880"/>
            <a:ext cx="901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预测出 </a:t>
            </a:r>
            <a:endParaRPr lang="zh-CN" alt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50x38x36</a:t>
            </a:r>
            <a:endParaRPr 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09" name="肘形连接符 108"/>
          <p:cNvCxnSpPr/>
          <p:nvPr/>
        </p:nvCxnSpPr>
        <p:spPr>
          <a:xfrm flipV="1">
            <a:off x="5412105" y="2965450"/>
            <a:ext cx="487680" cy="288925"/>
          </a:xfrm>
          <a:prstGeom prst="bentConnector3">
            <a:avLst>
              <a:gd name="adj1" fmla="val 100260"/>
            </a:avLst>
          </a:prstGeom>
          <a:ln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5304155" y="2315210"/>
            <a:ext cx="222885" cy="10795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864485" y="3308350"/>
            <a:ext cx="718820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卷积特征图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输出通道数</a:t>
            </a:r>
            <a:endParaRPr lang="zh-CN" altLang="en-US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304155" y="3048000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18125" y="3960495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6036945" y="3958590"/>
            <a:ext cx="4445" cy="420370"/>
          </a:xfrm>
          <a:prstGeom prst="straightConnector1">
            <a:avLst/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6091555" y="2611120"/>
            <a:ext cx="1349375" cy="70739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978650" y="2946400"/>
            <a:ext cx="9671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RPN_to_rois</a:t>
            </a:r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81915" y="1150620"/>
            <a:ext cx="4343400" cy="53784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MobileNet-v1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  <a:endParaRPr lang="zh-CN" altLang="en-US" sz="1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MobileNet-v2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  <a:endParaRPr lang="zh-CN" altLang="en-US" sz="1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MobileNet-v3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  <a:endParaRPr lang="zh-CN" altLang="en-US" sz="1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EfficientNet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  <a:endParaRPr lang="zh-CN" altLang="en-US" sz="1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EfficientNet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880" y="1284605"/>
            <a:ext cx="9144000" cy="804545"/>
          </a:xfrm>
        </p:spPr>
        <p:txBody>
          <a:bodyPr/>
          <a:p>
            <a:pPr algn="l"/>
            <a:r>
              <a:rPr lang="zh-CN" altLang="en-US" sz="1800">
                <a:latin typeface="微软雅黑" panose="020B0503020204020204" charset="-122"/>
                <a:ea typeface="微软雅黑" panose="020B0503020204020204" charset="-122"/>
              </a:rPr>
              <a:t>目标：降低计算复杂度，确保一定的精度，能够在移动端或嵌入式设备上运行</a:t>
            </a:r>
            <a:endParaRPr lang="zh-CN" altLang="en-US" sz="1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&amp; </a:t>
            </a:r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AlexNet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430" y="1096645"/>
            <a:ext cx="8028305" cy="568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260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816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3006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3093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2077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2077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1419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610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177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6012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596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165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569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313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791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340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697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276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323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811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5040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967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15417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70954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91211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98704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87261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97104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97104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13131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50418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07047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9061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49021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05904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93395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46253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20726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6852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23380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5913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16967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21640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70522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86055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90830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86880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97993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9188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88137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53994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Resnet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51892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ShuffleNet 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通道重组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2641" t="7331" r="4867" b="50445"/>
          <a:stretch>
            <a:fillRect/>
          </a:stretch>
        </p:blipFill>
        <p:spPr>
          <a:xfrm>
            <a:off x="595630" y="1120140"/>
            <a:ext cx="2914650" cy="4908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35" y="2083435"/>
            <a:ext cx="2105660" cy="7677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885" y="1610995"/>
            <a:ext cx="2322195" cy="4724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835" y="2555875"/>
            <a:ext cx="721360" cy="942975"/>
          </a:xfrm>
          <a:prstGeom prst="rect">
            <a:avLst/>
          </a:prstGeom>
        </p:spPr>
      </p:pic>
      <p:graphicFrame>
        <p:nvGraphicFramePr>
          <p:cNvPr id="15" name="表格 14"/>
          <p:cNvGraphicFramePr/>
          <p:nvPr/>
        </p:nvGraphicFramePr>
        <p:xfrm>
          <a:off x="1591945" y="4033520"/>
          <a:ext cx="592455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485"/>
                <a:gridCol w="186690"/>
                <a:gridCol w="208280"/>
              </a:tblGrid>
              <a:tr h="182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213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132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" name="表格 15"/>
          <p:cNvGraphicFramePr/>
          <p:nvPr/>
        </p:nvGraphicFramePr>
        <p:xfrm>
          <a:off x="3143250" y="4033520"/>
          <a:ext cx="592455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485"/>
                <a:gridCol w="186690"/>
                <a:gridCol w="208280"/>
              </a:tblGrid>
              <a:tr h="182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213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132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表格 16"/>
          <p:cNvGraphicFramePr/>
          <p:nvPr/>
        </p:nvGraphicFramePr>
        <p:xfrm>
          <a:off x="4909820" y="4033520"/>
          <a:ext cx="592455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485"/>
                <a:gridCol w="186690"/>
                <a:gridCol w="208280"/>
              </a:tblGrid>
              <a:tr h="182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213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132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4" name="文本框 63"/>
          <p:cNvSpPr txBox="1"/>
          <p:nvPr/>
        </p:nvSpPr>
        <p:spPr>
          <a:xfrm>
            <a:off x="150495" y="5040630"/>
            <a:ext cx="65151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aO+bP+cQ+fU+gV+hW+kX+lY+mZ</a:t>
            </a:r>
            <a:endParaRPr lang="en-US" sz="80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39470" y="5040630"/>
            <a:ext cx="75184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bO+cP+dQ+gU+hV+iW+lX+mY+nZ</a:t>
            </a:r>
            <a:endParaRPr lang="en-US" sz="80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80" y="3676650"/>
            <a:ext cx="1020445" cy="93599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616075" y="5040630"/>
            <a:ext cx="65151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cO+dP+eQ+hU+iV+jW+mX+nY+oZ</a:t>
            </a:r>
            <a:endParaRPr lang="en-US" sz="80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20650" y="5013325"/>
            <a:ext cx="2178685" cy="172847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348865" y="5013325"/>
            <a:ext cx="2178685" cy="1728470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577715" y="5013325"/>
            <a:ext cx="2178685" cy="172847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>
          <a:xfrm>
            <a:off x="448945" y="4641215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肘形连接符 26"/>
          <p:cNvCxnSpPr/>
          <p:nvPr/>
        </p:nvCxnSpPr>
        <p:spPr>
          <a:xfrm rot="5400000">
            <a:off x="918845" y="4258310"/>
            <a:ext cx="400685" cy="1108710"/>
          </a:xfrm>
          <a:prstGeom prst="bentConnector3">
            <a:avLst>
              <a:gd name="adj1" fmla="val 50000"/>
            </a:avLst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肘形连接符 27"/>
          <p:cNvCxnSpPr/>
          <p:nvPr/>
        </p:nvCxnSpPr>
        <p:spPr>
          <a:xfrm rot="5400000" flipV="1">
            <a:off x="1880235" y="3496310"/>
            <a:ext cx="400685" cy="2592705"/>
          </a:xfrm>
          <a:prstGeom prst="bentConnector3">
            <a:avLst>
              <a:gd name="adj1" fmla="val 64659"/>
            </a:avLst>
          </a:prstGeom>
          <a:ln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3517900" y="4624705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5226685" y="4615180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肘形连接符 33"/>
          <p:cNvCxnSpPr>
            <a:stCxn id="19" idx="2"/>
            <a:endCxn id="23" idx="0"/>
          </p:cNvCxnSpPr>
          <p:nvPr/>
        </p:nvCxnSpPr>
        <p:spPr>
          <a:xfrm rot="5400000" flipV="1">
            <a:off x="3056255" y="2401570"/>
            <a:ext cx="400685" cy="4821555"/>
          </a:xfrm>
          <a:prstGeom prst="bentConnector3">
            <a:avLst>
              <a:gd name="adj1" fmla="val 35657"/>
            </a:avLst>
          </a:prstGeom>
          <a:ln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91135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22020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616075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93040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923925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617980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450465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3181350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875405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2452370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183255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877310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4673600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404485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6098540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4675505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5406390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6100445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2445385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3176270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3870325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4676140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5407025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6101080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/>
        </p:nvSpPr>
        <p:spPr>
          <a:xfrm>
            <a:off x="3870960" y="1217930"/>
            <a:ext cx="1381125" cy="8655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计算量大：</a:t>
            </a:r>
            <a:endParaRPr lang="zh-CN" altLang="en-US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逐点卷积</a:t>
            </a:r>
            <a:endParaRPr lang="zh-CN" altLang="en-US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6"/>
          <a:srcRect b="7989"/>
          <a:stretch>
            <a:fillRect/>
          </a:stretch>
        </p:blipFill>
        <p:spPr>
          <a:xfrm>
            <a:off x="6823710" y="1052195"/>
            <a:ext cx="4664710" cy="1605280"/>
          </a:xfrm>
          <a:prstGeom prst="rect">
            <a:avLst/>
          </a:prstGeom>
        </p:spPr>
      </p:pic>
      <p:cxnSp>
        <p:nvCxnSpPr>
          <p:cNvPr id="60" name="直接箭头连接符 59"/>
          <p:cNvCxnSpPr>
            <a:endCxn id="61" idx="3"/>
          </p:cNvCxnSpPr>
          <p:nvPr/>
        </p:nvCxnSpPr>
        <p:spPr>
          <a:xfrm>
            <a:off x="5085080" y="1602105"/>
            <a:ext cx="1530985" cy="1587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/>
        </p:nvSpPr>
        <p:spPr>
          <a:xfrm>
            <a:off x="5117465" y="1313815"/>
            <a:ext cx="1498600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通道分组</a:t>
            </a:r>
            <a:endParaRPr lang="zh-CN" altLang="en-US" sz="140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降低计算量</a:t>
            </a:r>
            <a:endParaRPr lang="zh-CN" altLang="en-US" sz="140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864985" y="487680"/>
            <a:ext cx="1677035" cy="5645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分组降低信息流通</a:t>
            </a:r>
            <a:endParaRPr lang="zh-CN" altLang="en-US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减弱信息表示</a:t>
            </a:r>
            <a:endParaRPr lang="zh-CN" altLang="en-US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9109075" y="577215"/>
            <a:ext cx="1385570" cy="3276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混合通道特征</a:t>
            </a:r>
            <a:endParaRPr lang="zh-CN" altLang="en-US" sz="140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582670" y="2581275"/>
            <a:ext cx="5026660" cy="1122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40000"/>
              </a:lnSpc>
              <a:buNone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ShuffleNet_Unit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算法流程：</a:t>
            </a: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reshape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输入张量，对通道分组： 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C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G, C'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对分组通道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(G, C')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进行转置，即为混合：（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</a:rPr>
              <a:t>G, C'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C', G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再将张量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reshape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回原形状： 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C', G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C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 </a:t>
            </a: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10000"/>
              </a:lnSpc>
              <a:buAutoNum type="arabicPeriod"/>
            </a:pP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8820785" y="2727325"/>
          <a:ext cx="670560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995"/>
                <a:gridCol w="248285"/>
                <a:gridCol w="208280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9" name="表格 68"/>
          <p:cNvGraphicFramePr/>
          <p:nvPr/>
        </p:nvGraphicFramePr>
        <p:xfrm>
          <a:off x="10097770" y="2727325"/>
          <a:ext cx="679450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615"/>
                <a:gridCol w="246380"/>
                <a:gridCol w="211455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</a:tr>
            </a:tbl>
          </a:graphicData>
        </a:graphic>
      </p:graphicFrame>
      <p:pic>
        <p:nvPicPr>
          <p:cNvPr id="71" name="图片 7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28155" y="3570605"/>
            <a:ext cx="5283835" cy="2762250"/>
          </a:xfrm>
          <a:prstGeom prst="rect">
            <a:avLst/>
          </a:prstGeom>
        </p:spPr>
      </p:pic>
      <p:sp>
        <p:nvSpPr>
          <p:cNvPr id="72" name="文本框 71"/>
          <p:cNvSpPr txBox="1"/>
          <p:nvPr/>
        </p:nvSpPr>
        <p:spPr>
          <a:xfrm>
            <a:off x="9491345" y="5761355"/>
            <a:ext cx="988695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zh-CN" altLang="en-US" sz="1400" b="1">
                <a:solidFill>
                  <a:srgbClr val="CC66FF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  <a:endParaRPr lang="zh-CN" altLang="en-US" sz="1400" b="1">
              <a:solidFill>
                <a:srgbClr val="CC66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11186795" y="5991225"/>
            <a:ext cx="988695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zh-CN" altLang="en-US" sz="1400" b="1">
                <a:solidFill>
                  <a:srgbClr val="CC66FF"/>
                </a:solidFill>
                <a:latin typeface="微软雅黑" panose="020B0503020204020204" charset="-122"/>
                <a:ea typeface="微软雅黑" panose="020B0503020204020204" charset="-122"/>
              </a:rPr>
              <a:t>通道级联</a:t>
            </a:r>
            <a:endParaRPr lang="zh-CN" altLang="en-US" sz="1400" b="1">
              <a:solidFill>
                <a:srgbClr val="CC66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右大括号 1"/>
          <p:cNvSpPr/>
          <p:nvPr/>
        </p:nvSpPr>
        <p:spPr>
          <a:xfrm rot="16200000">
            <a:off x="3482340" y="1690370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2459355" y="2806065"/>
            <a:ext cx="22263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AlexNet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特征提取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19420" y="2656840"/>
            <a:ext cx="259080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</a:t>
            </a:r>
            <a:endParaRPr lang="en-US" altLang="zh-CN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r="21359"/>
          <a:stretch>
            <a:fillRect/>
          </a:stretch>
        </p:blipFill>
        <p:spPr>
          <a:xfrm>
            <a:off x="1672590" y="3356610"/>
            <a:ext cx="3623945" cy="1908175"/>
          </a:xfrm>
          <a:prstGeom prst="rect">
            <a:avLst/>
          </a:prstGeom>
        </p:spPr>
      </p:pic>
      <p:sp>
        <p:nvSpPr>
          <p:cNvPr id="7" name="立方体 6"/>
          <p:cNvSpPr/>
          <p:nvPr/>
        </p:nvSpPr>
        <p:spPr>
          <a:xfrm>
            <a:off x="168910" y="3343910"/>
            <a:ext cx="1551940" cy="1496695"/>
          </a:xfrm>
          <a:prstGeom prst="cube">
            <a:avLst>
              <a:gd name="adj" fmla="val 2270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4885" y="3369310"/>
            <a:ext cx="431800" cy="4057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630" y="3369310"/>
            <a:ext cx="431800" cy="40576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4060" y="3369310"/>
            <a:ext cx="433070" cy="40322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451215" y="2367280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Classifier</a:t>
            </a:r>
            <a:endParaRPr lang="en-US" altLang="zh-CN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279130" y="3097530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5x5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955" y="3366770"/>
            <a:ext cx="431800" cy="40576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1700" y="3366770"/>
            <a:ext cx="431800" cy="40576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1130" y="3366770"/>
            <a:ext cx="433070" cy="40322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8333105" y="2790825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1955" y="3366770"/>
            <a:ext cx="358775" cy="33337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8050" y="3369310"/>
            <a:ext cx="358775" cy="33337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1130" y="3369310"/>
            <a:ext cx="358775" cy="33337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0745" y="3369945"/>
            <a:ext cx="249555" cy="23114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4750" y="3369310"/>
            <a:ext cx="247650" cy="23177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51770" y="3366770"/>
            <a:ext cx="248920" cy="23368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73920" y="3369945"/>
            <a:ext cx="123825" cy="118745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67925" y="3369945"/>
            <a:ext cx="123825" cy="118745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54945" y="3366770"/>
            <a:ext cx="123825" cy="11874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54690" y="3367405"/>
            <a:ext cx="249555" cy="23114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48695" y="3366770"/>
            <a:ext cx="247650" cy="231775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35715" y="3364230"/>
            <a:ext cx="248920" cy="23368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57865" y="3367405"/>
            <a:ext cx="123825" cy="118745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51870" y="3367405"/>
            <a:ext cx="123825" cy="11874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38890" y="3364230"/>
            <a:ext cx="123825" cy="11874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974725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815195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078992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0861040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53940" y="1220470"/>
            <a:ext cx="1237615" cy="115760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450" y="1236980"/>
            <a:ext cx="1090930" cy="1024255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62040" y="1220470"/>
            <a:ext cx="1237615" cy="115760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07605" y="1214120"/>
            <a:ext cx="1237615" cy="115760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525" y="1236980"/>
            <a:ext cx="1090930" cy="1024255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0795" y="1225550"/>
            <a:ext cx="1096010" cy="1019810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4772025" y="1122045"/>
            <a:ext cx="4068445" cy="13525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右大括号 50"/>
          <p:cNvSpPr/>
          <p:nvPr/>
        </p:nvSpPr>
        <p:spPr>
          <a:xfrm rot="5400000">
            <a:off x="6687820" y="1052195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1543050" y="4914265"/>
            <a:ext cx="7366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221x221x96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2279015" y="4662805"/>
            <a:ext cx="743585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36x36x256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3088640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3884295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4685665" y="4526280"/>
            <a:ext cx="7493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15x15x1024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8447405" y="4144645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Regressor</a:t>
            </a:r>
            <a:endParaRPr lang="en-US" altLang="zh-CN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126730" y="449643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4096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439910" y="4479290"/>
            <a:ext cx="809625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1024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en-US" altLang="zh-CN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0688320" y="4479290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04560" y="5132705"/>
            <a:ext cx="1343660" cy="1308735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28610" y="5018405"/>
            <a:ext cx="1127125" cy="1290955"/>
          </a:xfrm>
          <a:prstGeom prst="rect">
            <a:avLst/>
          </a:prstGeom>
        </p:spPr>
      </p:pic>
      <p:pic>
        <p:nvPicPr>
          <p:cNvPr id="68" name="图片 6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30030" y="5018405"/>
            <a:ext cx="1255395" cy="1290955"/>
          </a:xfrm>
          <a:prstGeom prst="rect">
            <a:avLst/>
          </a:prstGeom>
        </p:spPr>
      </p:pic>
      <p:pic>
        <p:nvPicPr>
          <p:cNvPr id="69" name="图片 6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528935" y="5018405"/>
            <a:ext cx="1150620" cy="1279525"/>
          </a:xfrm>
          <a:prstGeom prst="rect">
            <a:avLst/>
          </a:prstGeom>
        </p:spPr>
      </p:pic>
      <p:sp>
        <p:nvSpPr>
          <p:cNvPr id="70" name="文本框 69"/>
          <p:cNvSpPr txBox="1"/>
          <p:nvPr/>
        </p:nvSpPr>
        <p:spPr>
          <a:xfrm>
            <a:off x="9240520" y="1353820"/>
            <a:ext cx="180086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6315075" y="447865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左大括号 72"/>
          <p:cNvSpPr/>
          <p:nvPr/>
        </p:nvSpPr>
        <p:spPr>
          <a:xfrm>
            <a:off x="5520055" y="3430270"/>
            <a:ext cx="287655" cy="1871980"/>
          </a:xfrm>
          <a:prstGeom prst="leftBrace">
            <a:avLst>
              <a:gd name="adj1" fmla="val 158498"/>
              <a:gd name="adj2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1278890" y="5388610"/>
            <a:ext cx="3806190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 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和 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Sliding Windows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产生的多个预测值被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类别和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交叉验证丢弃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3345</Words>
  <Application>WPS 演示</Application>
  <PresentationFormat>宽屏</PresentationFormat>
  <Paragraphs>587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Arial</vt:lpstr>
      <vt:lpstr>方正书宋_GBK</vt:lpstr>
      <vt:lpstr>Wingdings</vt:lpstr>
      <vt:lpstr>微软雅黑</vt:lpstr>
      <vt:lpstr>宋体</vt:lpstr>
      <vt:lpstr>Arial Unicode MS</vt:lpstr>
      <vt:lpstr>汉仪书宋二KW</vt:lpstr>
      <vt:lpstr>Calibri Light</vt:lpstr>
      <vt:lpstr>Helvetica Neue</vt:lpstr>
      <vt:lpstr>Calibri</vt:lpstr>
      <vt:lpstr>Office 主题</vt:lpstr>
      <vt:lpstr>Object Detection  Deep Neural Network Architecture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718</cp:revision>
  <dcterms:created xsi:type="dcterms:W3CDTF">2019-07-05T04:20:49Z</dcterms:created>
  <dcterms:modified xsi:type="dcterms:W3CDTF">2019-07-05T04:20:49Z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2052-1.2.1.1575</vt:lpwstr>
  </property>
</Properties>
</file>

<file path=docProps/thumbnail.jpeg>
</file>